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F57BF-6E6C-43F2-86C6-A81E6429C3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13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B2CE4-264D-41E8-8E90-89CFAF35B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3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8F5C5-BF57-4F4D-AC4C-A120493550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923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E7369-0AA8-4020-8976-4618D56B09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192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64831-822D-4261-B46A-2B553BA2B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641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4F4EB-B584-4A50-9EFE-ACF0D6D9D0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10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E9E52-86B5-4D28-9125-5FA7613B5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83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653BC-067C-4650-80F9-33E790D03F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1706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F0828-7B69-455A-948B-25D577BA81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108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B17C0-932C-4E2F-98A0-EE556F88A9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92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F3803-83F8-440E-BD2F-7194A248FD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03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E622A5-B71F-4854-9A58-2978EF2D6D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-76200"/>
            <a:ext cx="8763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folHlink"/>
                </a:solidFill>
              </a:rPr>
              <a:t>Me llamo _________ Clase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fecha es el </a:t>
            </a:r>
            <a:r>
              <a:rPr lang="en-US" altLang="en-US" sz="3600" dirty="0">
                <a:solidFill>
                  <a:schemeClr val="folHlink"/>
                </a:solidFill>
              </a:rPr>
              <a:t>2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marzo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2017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52400" y="990600"/>
            <a:ext cx="89916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sz="3000" kern="0" dirty="0" smtClean="0">
                <a:solidFill>
                  <a:srgbClr val="FF0000"/>
                </a:solidFill>
              </a:rPr>
              <a:t>Propósito # </a:t>
            </a:r>
            <a:r>
              <a:rPr lang="es-ES_tradnl" altLang="en-US" sz="3000" kern="0" dirty="0" smtClean="0">
                <a:solidFill>
                  <a:srgbClr val="FF0000"/>
                </a:solidFill>
              </a:rPr>
              <a:t>56c: </a:t>
            </a:r>
            <a:r>
              <a:rPr lang="es-ES_tradnl" altLang="en-US" sz="3000" kern="0" dirty="0" smtClean="0"/>
              <a:t>¿Cómo es el General Trujillo?</a:t>
            </a:r>
            <a:endParaRPr lang="es-ES_tradnl" altLang="en-US" sz="3000" kern="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s-ES_tradnl" altLang="en-US" sz="2800" kern="0" dirty="0">
                <a:solidFill>
                  <a:srgbClr val="7030A0"/>
                </a:solidFill>
              </a:rPr>
              <a:t>L.O: to </a:t>
            </a:r>
            <a:r>
              <a:rPr lang="es-ES_tradnl" altLang="en-US" sz="2800" kern="0" dirty="0" err="1">
                <a:solidFill>
                  <a:srgbClr val="7030A0"/>
                </a:solidFill>
              </a:rPr>
              <a:t>learn</a:t>
            </a:r>
            <a:r>
              <a:rPr lang="es-ES_tradnl" altLang="en-US" sz="2800" kern="0" dirty="0">
                <a:solidFill>
                  <a:srgbClr val="7030A0"/>
                </a:solidFill>
              </a:rPr>
              <a:t> </a:t>
            </a:r>
            <a:r>
              <a:rPr lang="es-ES_tradnl" altLang="en-US" sz="2800" kern="0" dirty="0" err="1">
                <a:solidFill>
                  <a:srgbClr val="7030A0"/>
                </a:solidFill>
              </a:rPr>
              <a:t>about</a:t>
            </a:r>
            <a:r>
              <a:rPr lang="es-ES_tradnl" altLang="en-US" sz="2800" kern="0" dirty="0">
                <a:solidFill>
                  <a:srgbClr val="7030A0"/>
                </a:solidFill>
              </a:rPr>
              <a:t> </a:t>
            </a:r>
            <a:r>
              <a:rPr lang="es-ES_tradnl" altLang="en-US" sz="2800" kern="0" dirty="0" err="1">
                <a:solidFill>
                  <a:srgbClr val="7030A0"/>
                </a:solidFill>
              </a:rPr>
              <a:t>the</a:t>
            </a:r>
            <a:r>
              <a:rPr lang="es-ES_tradnl" altLang="en-US" sz="2800" kern="0" dirty="0">
                <a:solidFill>
                  <a:srgbClr val="7030A0"/>
                </a:solidFill>
              </a:rPr>
              <a:t> ERA OF TRUJILLO in </a:t>
            </a:r>
            <a:r>
              <a:rPr lang="es-ES_tradnl" altLang="en-US" sz="2800" kern="0" dirty="0" err="1">
                <a:solidFill>
                  <a:srgbClr val="7030A0"/>
                </a:solidFill>
              </a:rPr>
              <a:t>Dominican</a:t>
            </a:r>
            <a:r>
              <a:rPr lang="es-ES_tradnl" altLang="en-US" sz="2800" kern="0" dirty="0">
                <a:solidFill>
                  <a:srgbClr val="7030A0"/>
                </a:solidFill>
              </a:rPr>
              <a:t> </a:t>
            </a:r>
            <a:r>
              <a:rPr lang="es-ES_tradnl" altLang="en-US" sz="2800" kern="0" dirty="0" err="1">
                <a:solidFill>
                  <a:srgbClr val="7030A0"/>
                </a:solidFill>
              </a:rPr>
              <a:t>Republic</a:t>
            </a:r>
            <a:endParaRPr lang="es-ES_tradnl" altLang="en-US" sz="2800" kern="0" dirty="0">
              <a:solidFill>
                <a:srgbClr val="7030A0"/>
              </a:solidFill>
            </a:endParaRPr>
          </a:p>
          <a:p>
            <a:pPr>
              <a:buFontTx/>
              <a:buNone/>
            </a:pPr>
            <a:r>
              <a:rPr lang="es-ES_tradnl" altLang="en-US" sz="3000" kern="0" dirty="0" smtClean="0">
                <a:solidFill>
                  <a:srgbClr val="FF0000"/>
                </a:solidFill>
              </a:rPr>
              <a:t>Actividades: </a:t>
            </a:r>
          </a:p>
          <a:p>
            <a:r>
              <a:rPr lang="en-US" altLang="en-US" sz="3000" kern="0" dirty="0" smtClean="0"/>
              <a:t>Watch fourth scenes of the movie </a:t>
            </a:r>
            <a:r>
              <a:rPr lang="en-US" altLang="en-US" sz="3000" u="sng" kern="0" dirty="0" smtClean="0"/>
              <a:t>In the Time of the Butterflies</a:t>
            </a:r>
            <a:r>
              <a:rPr lang="en-US" altLang="en-US" sz="3000" i="1" kern="0" dirty="0" smtClean="0"/>
              <a:t> (beginning at 1 H. </a:t>
            </a:r>
            <a:r>
              <a:rPr lang="en-US" altLang="en-US" sz="3000" i="1" kern="0" dirty="0" smtClean="0"/>
              <a:t>11 </a:t>
            </a:r>
            <a:r>
              <a:rPr lang="en-US" altLang="en-US" sz="3000" i="1" kern="0" dirty="0" smtClean="0"/>
              <a:t>MIN.)</a:t>
            </a:r>
            <a:endParaRPr lang="en-US" altLang="en-US" sz="3000" kern="0" dirty="0" smtClean="0"/>
          </a:p>
          <a:p>
            <a:r>
              <a:rPr lang="en-US" altLang="en-US" sz="3000" kern="0" dirty="0" smtClean="0"/>
              <a:t>Take ACTIVE NOTES during the movie.</a:t>
            </a:r>
          </a:p>
          <a:p>
            <a:pPr>
              <a:buFontTx/>
              <a:buNone/>
            </a:pPr>
            <a:r>
              <a:rPr lang="en-US" altLang="en-US" sz="3000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z="3000" kern="0" dirty="0" smtClean="0">
                <a:solidFill>
                  <a:srgbClr val="FF0000"/>
                </a:solidFill>
              </a:rPr>
              <a:t> # 56d:</a:t>
            </a:r>
          </a:p>
          <a:p>
            <a:r>
              <a:rPr lang="en-US" altLang="en-US" sz="3000" kern="0" dirty="0" smtClean="0"/>
              <a:t>In the movie questionnaire, complete # </a:t>
            </a:r>
            <a:r>
              <a:rPr lang="en-US" altLang="en-US" sz="3000" kern="0" dirty="0" smtClean="0"/>
              <a:t>18-END</a:t>
            </a:r>
            <a:endParaRPr lang="en-US" altLang="en-US" sz="3000" kern="0" dirty="0" smtClean="0"/>
          </a:p>
          <a:p>
            <a:r>
              <a:rPr lang="en-US" altLang="en-US" sz="3000" kern="0" dirty="0"/>
              <a:t>Complete the final reflection in the questionnaire &amp; be ready to hand in your packet </a:t>
            </a:r>
            <a:r>
              <a:rPr lang="en-US" altLang="en-US" sz="3000" kern="0" dirty="0" smtClean="0"/>
              <a:t>TOMORROW!</a:t>
            </a:r>
            <a:endParaRPr lang="es-ES_tradnl" altLang="en-US" sz="300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1714</TotalTime>
  <Words>87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 Clase 801 La fecha es el 2 de marzo del 2017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8IM La fecha es el 24 de enero del 2012</dc:title>
  <dc:creator>Helen Zumaeta</dc:creator>
  <cp:lastModifiedBy>Helen Zumaeta</cp:lastModifiedBy>
  <cp:revision>30</cp:revision>
  <cp:lastPrinted>2015-01-15T16:12:21Z</cp:lastPrinted>
  <dcterms:created xsi:type="dcterms:W3CDTF">2012-01-24T15:09:34Z</dcterms:created>
  <dcterms:modified xsi:type="dcterms:W3CDTF">2017-03-02T14:00:11Z</dcterms:modified>
</cp:coreProperties>
</file>